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3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630D-696E-46D8-B988-A54843BF659A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CB4-4E1F-4233-937A-42C2D73913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47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630D-696E-46D8-B988-A54843BF659A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CB4-4E1F-4233-937A-42C2D73913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063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630D-696E-46D8-B988-A54843BF659A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CB4-4E1F-4233-937A-42C2D73913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43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630D-696E-46D8-B988-A54843BF659A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CB4-4E1F-4233-937A-42C2D73913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237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630D-696E-46D8-B988-A54843BF659A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CB4-4E1F-4233-937A-42C2D73913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487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630D-696E-46D8-B988-A54843BF659A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CB4-4E1F-4233-937A-42C2D73913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169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630D-696E-46D8-B988-A54843BF659A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CB4-4E1F-4233-937A-42C2D73913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0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630D-696E-46D8-B988-A54843BF659A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CB4-4E1F-4233-937A-42C2D73913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520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630D-696E-46D8-B988-A54843BF659A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CB4-4E1F-4233-937A-42C2D73913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10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630D-696E-46D8-B988-A54843BF659A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CB4-4E1F-4233-937A-42C2D73913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53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630D-696E-46D8-B988-A54843BF659A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CCB4-4E1F-4233-937A-42C2D73913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752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9630D-696E-46D8-B988-A54843BF659A}" type="datetimeFigureOut">
              <a:rPr lang="en-AU" smtClean="0"/>
              <a:t>9/08/2017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7CCB4-4E1F-4233-937A-42C2D73913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32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383633"/>
            <a:ext cx="7772400" cy="765320"/>
          </a:xfrm>
        </p:spPr>
        <p:txBody>
          <a:bodyPr/>
          <a:lstStyle/>
          <a:p>
            <a:r>
              <a:rPr lang="zh-CN" altLang="en-US" dirty="0">
                <a:solidFill>
                  <a:schemeClr val="tx2"/>
                </a:solidFill>
              </a:rPr>
              <a:t>自我介绍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6115" y="6550223"/>
            <a:ext cx="3748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1400" b="1" dirty="0">
                <a:solidFill>
                  <a:srgbClr val="002060"/>
                </a:solidFill>
              </a:rPr>
              <a:t>XD Business Solutions www.xdsolutions.com.au</a:t>
            </a:r>
            <a:endParaRPr lang="en-AU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6320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dynamics 365">
            <a:extLst>
              <a:ext uri="{FF2B5EF4-FFF2-40B4-BE49-F238E27FC236}">
                <a16:creationId xmlns:a16="http://schemas.microsoft.com/office/drawing/2014/main" id="{3C56D3C1-6633-463B-AC40-1C8B44ACBF8F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32984" y="1415954"/>
            <a:ext cx="8892480" cy="480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许晓冬（</a:t>
            </a:r>
            <a:r>
              <a:rPr lang="en-US" altLang="zh-CN" dirty="0">
                <a:solidFill>
                  <a:schemeClr val="tx1"/>
                </a:solidFill>
              </a:rPr>
              <a:t>Peter Xu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本科</a:t>
            </a:r>
            <a:r>
              <a:rPr lang="en-US" altLang="zh-CN" dirty="0">
                <a:solidFill>
                  <a:schemeClr val="tx1"/>
                </a:solidFill>
              </a:rPr>
              <a:t>1992</a:t>
            </a:r>
            <a:r>
              <a:rPr lang="zh-CN" altLang="en-US" dirty="0">
                <a:solidFill>
                  <a:schemeClr val="tx1"/>
                </a:solidFill>
              </a:rPr>
              <a:t>年毕业于哈工大航天学院微电子专业。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</a:rPr>
              <a:t>硕士</a:t>
            </a:r>
            <a:r>
              <a:rPr lang="en-US" altLang="zh-CN" dirty="0">
                <a:solidFill>
                  <a:schemeClr val="tx1"/>
                </a:solidFill>
              </a:rPr>
              <a:t>1997</a:t>
            </a:r>
            <a:r>
              <a:rPr lang="zh-CN" altLang="en-US" dirty="0">
                <a:solidFill>
                  <a:schemeClr val="tx1"/>
                </a:solidFill>
              </a:rPr>
              <a:t>年毕业于西悉尼大学计算机专业。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1997</a:t>
            </a:r>
            <a:r>
              <a:rPr lang="zh-CN" altLang="en-US" dirty="0">
                <a:solidFill>
                  <a:schemeClr val="tx1"/>
                </a:solidFill>
              </a:rPr>
              <a:t>年</a:t>
            </a:r>
            <a:r>
              <a:rPr lang="en-US" altLang="zh-CN" dirty="0">
                <a:solidFill>
                  <a:schemeClr val="tx1"/>
                </a:solidFill>
              </a:rPr>
              <a:t>-2000</a:t>
            </a:r>
            <a:r>
              <a:rPr lang="zh-CN" altLang="en-US" dirty="0">
                <a:solidFill>
                  <a:schemeClr val="tx1"/>
                </a:solidFill>
              </a:rPr>
              <a:t>年从事农场管理软件的开发工作。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2000</a:t>
            </a:r>
            <a:r>
              <a:rPr lang="zh-CN" altLang="en-US" dirty="0">
                <a:solidFill>
                  <a:schemeClr val="tx1"/>
                </a:solidFill>
              </a:rPr>
              <a:t>年</a:t>
            </a:r>
            <a:r>
              <a:rPr lang="en-US" altLang="zh-CN" dirty="0">
                <a:solidFill>
                  <a:schemeClr val="tx1"/>
                </a:solidFill>
              </a:rPr>
              <a:t>-</a:t>
            </a:r>
            <a:r>
              <a:rPr lang="zh-CN" altLang="en-US" dirty="0">
                <a:solidFill>
                  <a:schemeClr val="tx1"/>
                </a:solidFill>
              </a:rPr>
              <a:t>现在，从事微软</a:t>
            </a:r>
            <a:r>
              <a:rPr lang="en-US" altLang="zh-CN" dirty="0">
                <a:solidFill>
                  <a:schemeClr val="tx1"/>
                </a:solidFill>
              </a:rPr>
              <a:t>CRM</a:t>
            </a:r>
            <a:r>
              <a:rPr lang="zh-CN" altLang="en-US" dirty="0">
                <a:solidFill>
                  <a:schemeClr val="tx1"/>
                </a:solidFill>
              </a:rPr>
              <a:t>（现叫</a:t>
            </a:r>
            <a:r>
              <a:rPr lang="en-US" altLang="zh-CN" dirty="0">
                <a:solidFill>
                  <a:schemeClr val="tx1"/>
                </a:solidFill>
              </a:rPr>
              <a:t>Dynamics 365</a:t>
            </a:r>
            <a:r>
              <a:rPr lang="zh-CN" altLang="en-US" dirty="0">
                <a:solidFill>
                  <a:schemeClr val="tx1"/>
                </a:solidFill>
              </a:rPr>
              <a:t>）的咨询工作。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2014</a:t>
            </a:r>
            <a:r>
              <a:rPr lang="zh-CN" altLang="en-US" dirty="0">
                <a:solidFill>
                  <a:schemeClr val="tx1"/>
                </a:solidFill>
              </a:rPr>
              <a:t>年</a:t>
            </a:r>
            <a:r>
              <a:rPr lang="en-US" altLang="zh-CN" dirty="0">
                <a:solidFill>
                  <a:schemeClr val="tx1"/>
                </a:solidFill>
              </a:rPr>
              <a:t>-</a:t>
            </a:r>
            <a:r>
              <a:rPr lang="zh-CN" altLang="en-US" dirty="0">
                <a:solidFill>
                  <a:schemeClr val="tx1"/>
                </a:solidFill>
              </a:rPr>
              <a:t>现在，尝试应用微软</a:t>
            </a:r>
            <a:r>
              <a:rPr lang="en-US" altLang="zh-CN" dirty="0">
                <a:solidFill>
                  <a:schemeClr val="tx1"/>
                </a:solidFill>
              </a:rPr>
              <a:t>Azure</a:t>
            </a:r>
            <a:r>
              <a:rPr lang="zh-CN" altLang="en-US" dirty="0">
                <a:solidFill>
                  <a:schemeClr val="tx1"/>
                </a:solidFill>
              </a:rPr>
              <a:t>和</a:t>
            </a:r>
            <a:r>
              <a:rPr lang="en-US" altLang="zh-CN" dirty="0">
                <a:solidFill>
                  <a:schemeClr val="tx1"/>
                </a:solidFill>
              </a:rPr>
              <a:t>Azure IoT</a:t>
            </a:r>
            <a:r>
              <a:rPr lang="zh-CN" altLang="en-US" dirty="0">
                <a:solidFill>
                  <a:schemeClr val="tx1"/>
                </a:solidFill>
              </a:rPr>
              <a:t>搭建智慧农场平台。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59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061" y="250132"/>
            <a:ext cx="7772400" cy="597095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/>
                </a:solidFill>
              </a:rPr>
              <a:t>Azure IoT Suite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6115" y="6550223"/>
            <a:ext cx="3748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1400" b="1" dirty="0">
                <a:solidFill>
                  <a:srgbClr val="002060"/>
                </a:solidFill>
              </a:rPr>
              <a:t>XD Business Solutions www.xdsolutions.com.au</a:t>
            </a:r>
            <a:endParaRPr lang="en-AU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6320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dynamics 365">
            <a:extLst>
              <a:ext uri="{FF2B5EF4-FFF2-40B4-BE49-F238E27FC236}">
                <a16:creationId xmlns:a16="http://schemas.microsoft.com/office/drawing/2014/main" id="{3C56D3C1-6633-463B-AC40-1C8B44ACBF8F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27113" y="2133600"/>
            <a:ext cx="7289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785F5-2B34-4D9E-9EAE-9797EF0DF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719262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4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061" y="250132"/>
            <a:ext cx="7772400" cy="597095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/>
                </a:solidFill>
              </a:rPr>
              <a:t>Azure IoT Suite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6115" y="6550223"/>
            <a:ext cx="3748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1400" b="1" dirty="0">
                <a:solidFill>
                  <a:srgbClr val="002060"/>
                </a:solidFill>
              </a:rPr>
              <a:t>XD Business Solutions www.xdsolutions.com.au</a:t>
            </a:r>
            <a:endParaRPr lang="en-AU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6320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dynamics 365">
            <a:extLst>
              <a:ext uri="{FF2B5EF4-FFF2-40B4-BE49-F238E27FC236}">
                <a16:creationId xmlns:a16="http://schemas.microsoft.com/office/drawing/2014/main" id="{3C56D3C1-6633-463B-AC40-1C8B44ACBF8F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27113" y="2133600"/>
            <a:ext cx="7289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BEEE0-A66C-4A93-A4F8-1940911DA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719262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2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061" y="250132"/>
            <a:ext cx="7772400" cy="597095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/>
                </a:solidFill>
              </a:rPr>
              <a:t>Azure IoT Suite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6115" y="6550223"/>
            <a:ext cx="3748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1400" b="1" dirty="0">
                <a:solidFill>
                  <a:srgbClr val="002060"/>
                </a:solidFill>
              </a:rPr>
              <a:t>XD Business Solutions www.xdsolutions.com.au</a:t>
            </a:r>
            <a:endParaRPr lang="en-AU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6320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dynamics 365">
            <a:extLst>
              <a:ext uri="{FF2B5EF4-FFF2-40B4-BE49-F238E27FC236}">
                <a16:creationId xmlns:a16="http://schemas.microsoft.com/office/drawing/2014/main" id="{3C56D3C1-6633-463B-AC40-1C8B44ACBF8F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27113" y="2133600"/>
            <a:ext cx="7289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37B8E-D4E9-4E8E-AE55-55B269B3E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719262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7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061" y="250132"/>
            <a:ext cx="7772400" cy="597095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/>
                </a:solidFill>
              </a:rPr>
              <a:t>Azure IoT Suite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6115" y="6550223"/>
            <a:ext cx="3748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1400" b="1" dirty="0">
                <a:solidFill>
                  <a:srgbClr val="002060"/>
                </a:solidFill>
              </a:rPr>
              <a:t>XD Business Solutions www.xdsolutions.com.au</a:t>
            </a:r>
            <a:endParaRPr lang="en-AU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6320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dynamics 365">
            <a:extLst>
              <a:ext uri="{FF2B5EF4-FFF2-40B4-BE49-F238E27FC236}">
                <a16:creationId xmlns:a16="http://schemas.microsoft.com/office/drawing/2014/main" id="{3C56D3C1-6633-463B-AC40-1C8B44ACBF8F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27113" y="2133600"/>
            <a:ext cx="7289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2423D-C648-46D2-AF1D-087AB9CF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719262"/>
            <a:ext cx="607695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9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597095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6115" y="6550223"/>
            <a:ext cx="3748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1400" b="1" dirty="0">
                <a:solidFill>
                  <a:srgbClr val="002060"/>
                </a:solidFill>
              </a:rPr>
              <a:t>XD Business Solutions www.xdsolutions.com.au</a:t>
            </a:r>
            <a:endParaRPr lang="en-AU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6320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dynamics 365">
            <a:extLst>
              <a:ext uri="{FF2B5EF4-FFF2-40B4-BE49-F238E27FC236}">
                <a16:creationId xmlns:a16="http://schemas.microsoft.com/office/drawing/2014/main" id="{3C56D3C1-6633-463B-AC40-1C8B44ACBF8F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27113" y="4581128"/>
            <a:ext cx="7289800" cy="13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8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383633"/>
            <a:ext cx="7772400" cy="76532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Microsoft Dynamics 365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6115" y="6550223"/>
            <a:ext cx="3748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1400" b="1" dirty="0">
                <a:solidFill>
                  <a:srgbClr val="002060"/>
                </a:solidFill>
              </a:rPr>
              <a:t>XD Business Solutions www.xdsolutions.com.au</a:t>
            </a:r>
            <a:endParaRPr lang="en-AU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6320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dynamics 365">
            <a:extLst>
              <a:ext uri="{FF2B5EF4-FFF2-40B4-BE49-F238E27FC236}">
                <a16:creationId xmlns:a16="http://schemas.microsoft.com/office/drawing/2014/main" id="{3C56D3C1-6633-463B-AC40-1C8B44ACBF8F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27113" y="2133600"/>
            <a:ext cx="7289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BF4A9-8A18-400D-BF00-010DAC3FC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1778"/>
            <a:ext cx="9191828" cy="358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35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383633"/>
            <a:ext cx="7772400" cy="76532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Microsoft Dynamics 365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6115" y="6550223"/>
            <a:ext cx="3748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1400" b="1" dirty="0">
                <a:solidFill>
                  <a:srgbClr val="002060"/>
                </a:solidFill>
              </a:rPr>
              <a:t>XD Business Solutions www.xdsolutions.com.au</a:t>
            </a:r>
            <a:endParaRPr lang="en-AU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6320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5B9164-0776-4CC8-AA4D-DD2666D23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968" y="1227034"/>
            <a:ext cx="5398089" cy="5128723"/>
          </a:xfrm>
          <a:prstGeom prst="rect">
            <a:avLst/>
          </a:prstGeom>
        </p:spPr>
      </p:pic>
      <p:sp>
        <p:nvSpPr>
          <p:cNvPr id="4" name="AutoShape 2" descr="Image result for dynamics 365">
            <a:extLst>
              <a:ext uri="{FF2B5EF4-FFF2-40B4-BE49-F238E27FC236}">
                <a16:creationId xmlns:a16="http://schemas.microsoft.com/office/drawing/2014/main" id="{3C56D3C1-6633-463B-AC40-1C8B44ACBF8F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27113" y="2133600"/>
            <a:ext cx="7289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41050"/>
            <a:ext cx="7772400" cy="76532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Microsoft Dynamics 365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6115" y="6550223"/>
            <a:ext cx="3748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1400" b="1" dirty="0">
                <a:solidFill>
                  <a:srgbClr val="002060"/>
                </a:solidFill>
              </a:rPr>
              <a:t>XD Business Solutions www.xdsolutions.com.au</a:t>
            </a:r>
            <a:endParaRPr lang="en-AU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6320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dynamics 365">
            <a:extLst>
              <a:ext uri="{FF2B5EF4-FFF2-40B4-BE49-F238E27FC236}">
                <a16:creationId xmlns:a16="http://schemas.microsoft.com/office/drawing/2014/main" id="{3C56D3C1-6633-463B-AC40-1C8B44ACBF8F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27113" y="2133600"/>
            <a:ext cx="7289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3A158-772F-45A4-8097-832DBD646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" y="1244950"/>
            <a:ext cx="9144000" cy="525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9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14310"/>
            <a:ext cx="7772400" cy="76532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Microsoft Power BI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6115" y="6550223"/>
            <a:ext cx="3748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1400" b="1" dirty="0">
                <a:solidFill>
                  <a:srgbClr val="002060"/>
                </a:solidFill>
              </a:rPr>
              <a:t>XD Business Solutions www.xdsolutions.com.au</a:t>
            </a:r>
            <a:endParaRPr lang="en-AU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6320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dynamics 365">
            <a:extLst>
              <a:ext uri="{FF2B5EF4-FFF2-40B4-BE49-F238E27FC236}">
                <a16:creationId xmlns:a16="http://schemas.microsoft.com/office/drawing/2014/main" id="{3C56D3C1-6633-463B-AC40-1C8B44ACBF8F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27113" y="2133600"/>
            <a:ext cx="7289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0465E-4464-4933-9265-2115D275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" y="983798"/>
            <a:ext cx="9144000" cy="556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383633"/>
            <a:ext cx="7772400" cy="765320"/>
          </a:xfrm>
        </p:spPr>
        <p:txBody>
          <a:bodyPr/>
          <a:lstStyle/>
          <a:p>
            <a:r>
              <a:rPr lang="en-AU" dirty="0">
                <a:solidFill>
                  <a:schemeClr val="tx2"/>
                </a:solidFill>
              </a:rPr>
              <a:t>Microsoft Flow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6115" y="6550223"/>
            <a:ext cx="3748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1400" b="1" dirty="0">
                <a:solidFill>
                  <a:srgbClr val="002060"/>
                </a:solidFill>
              </a:rPr>
              <a:t>XD Business Solutions www.xdsolutions.com.au</a:t>
            </a:r>
            <a:endParaRPr lang="en-AU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6320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dynamics 365">
            <a:extLst>
              <a:ext uri="{FF2B5EF4-FFF2-40B4-BE49-F238E27FC236}">
                <a16:creationId xmlns:a16="http://schemas.microsoft.com/office/drawing/2014/main" id="{3C56D3C1-6633-463B-AC40-1C8B44ACBF8F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27113" y="2133600"/>
            <a:ext cx="7289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9BA72-FF6A-4D7A-9857-217324C40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759"/>
            <a:ext cx="9144000" cy="49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4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16632"/>
            <a:ext cx="7772400" cy="597095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/>
                </a:solidFill>
              </a:rPr>
              <a:t>Microsoft </a:t>
            </a:r>
            <a:r>
              <a:rPr lang="en-AU" dirty="0" err="1">
                <a:solidFill>
                  <a:schemeClr val="tx2"/>
                </a:solidFill>
              </a:rPr>
              <a:t>PowerApp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6115" y="6550223"/>
            <a:ext cx="3748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1400" b="1" dirty="0">
                <a:solidFill>
                  <a:srgbClr val="002060"/>
                </a:solidFill>
              </a:rPr>
              <a:t>XD Business Solutions www.xdsolutions.com.au</a:t>
            </a:r>
            <a:endParaRPr lang="en-AU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6320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dynamics 365">
            <a:extLst>
              <a:ext uri="{FF2B5EF4-FFF2-40B4-BE49-F238E27FC236}">
                <a16:creationId xmlns:a16="http://schemas.microsoft.com/office/drawing/2014/main" id="{3C56D3C1-6633-463B-AC40-1C8B44ACBF8F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27113" y="2133600"/>
            <a:ext cx="7289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Image result for microsoft power app">
            <a:extLst>
              <a:ext uri="{FF2B5EF4-FFF2-40B4-BE49-F238E27FC236}">
                <a16:creationId xmlns:a16="http://schemas.microsoft.com/office/drawing/2014/main" id="{4A850796-32D3-456B-85F4-6FF96A5A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72" y="745340"/>
            <a:ext cx="6560727" cy="56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2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16632"/>
            <a:ext cx="7772400" cy="597095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/>
                </a:solidFill>
              </a:rPr>
              <a:t>Microsoft Azure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6115" y="6550223"/>
            <a:ext cx="3748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1400" b="1" dirty="0">
                <a:solidFill>
                  <a:srgbClr val="002060"/>
                </a:solidFill>
              </a:rPr>
              <a:t>XD Business Solutions www.xdsolutions.com.au</a:t>
            </a:r>
            <a:endParaRPr lang="en-AU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6320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dynamics 365">
            <a:extLst>
              <a:ext uri="{FF2B5EF4-FFF2-40B4-BE49-F238E27FC236}">
                <a16:creationId xmlns:a16="http://schemas.microsoft.com/office/drawing/2014/main" id="{3C56D3C1-6633-463B-AC40-1C8B44ACBF8F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27113" y="2133600"/>
            <a:ext cx="7289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CA292BF-45B2-4543-B8F6-C0E91909C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646090"/>
              </p:ext>
            </p:extLst>
          </p:nvPr>
        </p:nvGraphicFramePr>
        <p:xfrm>
          <a:off x="107502" y="691128"/>
          <a:ext cx="8928993" cy="595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4" imgW="26746052" imgH="17830404" progId="AcroExch.Document.DC">
                  <p:embed/>
                </p:oleObj>
              </mc:Choice>
              <mc:Fallback>
                <p:oleObj name="Acrobat Document" r:id="rId4" imgW="26746052" imgH="178304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2" y="691128"/>
                        <a:ext cx="8928993" cy="5952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94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061" y="250132"/>
            <a:ext cx="7772400" cy="597095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2"/>
                </a:solidFill>
              </a:rPr>
              <a:t>Azure IoT Suite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6115" y="6550223"/>
            <a:ext cx="3748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1400" b="1" dirty="0">
                <a:solidFill>
                  <a:srgbClr val="002060"/>
                </a:solidFill>
              </a:rPr>
              <a:t>XD Business Solutions www.xdsolutions.com.au</a:t>
            </a:r>
            <a:endParaRPr lang="en-AU" sz="14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6320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dynamics 365">
            <a:extLst>
              <a:ext uri="{FF2B5EF4-FFF2-40B4-BE49-F238E27FC236}">
                <a16:creationId xmlns:a16="http://schemas.microsoft.com/office/drawing/2014/main" id="{3C56D3C1-6633-463B-AC40-1C8B44ACBF8F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27113" y="2133600"/>
            <a:ext cx="7289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8200AA-2D2E-46CF-B482-B2004B260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2879"/>
            <a:ext cx="9144000" cy="36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0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291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宋体</vt:lpstr>
      <vt:lpstr>Arial</vt:lpstr>
      <vt:lpstr>Calibri</vt:lpstr>
      <vt:lpstr>Office Theme</vt:lpstr>
      <vt:lpstr>Acrobat Document</vt:lpstr>
      <vt:lpstr>自我介绍</vt:lpstr>
      <vt:lpstr>Microsoft Dynamics 365</vt:lpstr>
      <vt:lpstr>Microsoft Dynamics 365</vt:lpstr>
      <vt:lpstr>Microsoft Dynamics 365</vt:lpstr>
      <vt:lpstr>Microsoft Power BI</vt:lpstr>
      <vt:lpstr>Microsoft Flow</vt:lpstr>
      <vt:lpstr>Microsoft PowerApp</vt:lpstr>
      <vt:lpstr>Microsoft Azure</vt:lpstr>
      <vt:lpstr>Azure IoT Suite</vt:lpstr>
      <vt:lpstr>Azure IoT Suite</vt:lpstr>
      <vt:lpstr>Azure IoT Suite</vt:lpstr>
      <vt:lpstr>Azure IoT Suite</vt:lpstr>
      <vt:lpstr>Azure IoT Suite</vt:lpstr>
      <vt:lpstr>Questions?</vt:lpstr>
    </vt:vector>
  </TitlesOfParts>
  <Company>Eclipse Computing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Xu</dc:creator>
  <cp:lastModifiedBy>Sean Xu</cp:lastModifiedBy>
  <cp:revision>20</cp:revision>
  <dcterms:created xsi:type="dcterms:W3CDTF">2014-03-17T04:36:27Z</dcterms:created>
  <dcterms:modified xsi:type="dcterms:W3CDTF">2017-08-09T05:58:22Z</dcterms:modified>
</cp:coreProperties>
</file>