
<file path=[Content_Types].xml><?xml version="1.0" encoding="utf-8"?>
<Types xmlns="http://schemas.openxmlformats.org/package/2006/content-types">
  <Default Extension="png" ContentType="image/png"/>
  <Default Extension="png&amp;ehk=BsLuoOsacDUhYDS1PiGiuA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&amp;ehk=CCY0yfSzF9xQuzROgRy5hQ&amp;pid=OfficeInsert" ContentType="image/jpeg"/>
  <Default Extension="JPG&amp;ehk=AEE6eASQLa" ContentType="image/jpeg"/>
  <Default Extension="jpg&amp;ehk=alU8gU7Sks0vwn78kirglg&amp;pid=OfficeInsert" ContentType="image/jpeg"/>
  <Default Extension="png&amp;ehk=ctR2R1jvWQPdbpcqBCfleQ&amp;pid=OfficeInsert" ContentType="image/png"/>
  <Default Extension="jpg&amp;ehk=Y60502" ContentType="image/jpeg"/>
  <Default Extension="jpg&amp;ehk=niKSxFYZLIjPzUAaHsjbIQ&amp;pid=OfficeInsert" ContentType="image/jpeg"/>
  <Default Extension="jpg" ContentType="image/jpeg"/>
  <Default Extension="jpg&amp;ehk=0kQe5XFn2rSU1xWTWZK4dQ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60" r:id="rId5"/>
    <p:sldId id="263" r:id="rId6"/>
    <p:sldId id="267" r:id="rId7"/>
    <p:sldId id="268" r:id="rId8"/>
    <p:sldId id="258" r:id="rId9"/>
    <p:sldId id="264" r:id="rId10"/>
    <p:sldId id="265" r:id="rId11"/>
    <p:sldId id="262" r:id="rId12"/>
    <p:sldId id="25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" initials="s" lastIdx="1" clrIdx="0">
    <p:extLst>
      <p:ext uri="{19B8F6BF-5375-455C-9EA6-DF929625EA0E}">
        <p15:presenceInfo xmlns:p15="http://schemas.microsoft.com/office/powerpoint/2012/main" userId="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BsLuoOsacDUhYDS1PiGiuA&amp;pid=OfficeInsert"/><Relationship Id="rId2" Type="http://schemas.openxmlformats.org/officeDocument/2006/relationships/image" Target="../media/image7.png&amp;ehk=ctR2R1jvWQPdbpcqBCfleQ&amp;pid=OfficeInsert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hitxy.org.au/outre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&amp;ehk=Y6050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&amp;ehk=niKSxFYZLIjPzUAaHsjbIQ&amp;pid=OfficeInser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xy.org.a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alU8gU7Sks0vwn78kirglg&amp;pid=OfficeInsert"/><Relationship Id="rId2" Type="http://schemas.openxmlformats.org/officeDocument/2006/relationships/image" Target="../media/image12.jpg&amp;ehk=CCY0yfSzF9xQuzROgRy5hQ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&amp;ehk=AEE6eASQL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&amp;ehk=0kQe5XFn2rSU1xWTWZK4dQ&amp;pid=OfficeInsert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2870" y="740287"/>
            <a:ext cx="7569857" cy="151447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Hire a Pro/team at half cost 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or Free?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81099" y="2254762"/>
            <a:ext cx="6815137" cy="243371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Get job done with top reach labs/Corporate Partners</a:t>
            </a:r>
          </a:p>
          <a:p>
            <a:r>
              <a:rPr lang="en-US" altLang="zh-CN" dirty="0"/>
              <a:t>Use expensive </a:t>
            </a:r>
            <a:r>
              <a:rPr lang="en-US" altLang="zh-CN" dirty="0" err="1"/>
              <a:t>equipments</a:t>
            </a:r>
            <a:r>
              <a:rPr lang="en-US" altLang="zh-CN" dirty="0"/>
              <a:t> for free</a:t>
            </a:r>
          </a:p>
          <a:p>
            <a:r>
              <a:rPr lang="en-US" altLang="zh-CN" dirty="0"/>
              <a:t>Global presence</a:t>
            </a:r>
          </a:p>
          <a:p>
            <a:r>
              <a:rPr lang="en-US" altLang="zh-CN" dirty="0"/>
              <a:t>Marketing channel to other Countries</a:t>
            </a:r>
          </a:p>
          <a:p>
            <a:r>
              <a:rPr lang="en-US" altLang="zh-CN" b="1" dirty="0"/>
              <a:t>Get paid</a:t>
            </a:r>
            <a:endParaRPr lang="zh-CN" altLang="en-US" b="1" dirty="0"/>
          </a:p>
        </p:txBody>
      </p:sp>
      <p:pic>
        <p:nvPicPr>
          <p:cNvPr id="4" name="Picture 3" descr="Original file ‎ (SVG file, nominally 125 × 75 pixels, file size: 2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15" y="3910433"/>
            <a:ext cx="5047282" cy="2314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5268" y="4852303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is that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7203" y="4776145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?</a:t>
            </a:r>
          </a:p>
        </p:txBody>
      </p:sp>
      <p:pic>
        <p:nvPicPr>
          <p:cNvPr id="8" name="Picture 7" descr="Original file ‎ (SVG file, nominally 128 × 128 pixels, file size: 6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463" y="4076874"/>
            <a:ext cx="1981770" cy="19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3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Highlights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722627" cy="33189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Publicity</a:t>
            </a:r>
          </a:p>
          <a:p>
            <a:pPr lvl="1"/>
            <a:r>
              <a:rPr lang="en-US" altLang="zh-CN" dirty="0"/>
              <a:t>webcasting</a:t>
            </a:r>
          </a:p>
          <a:p>
            <a:pPr lvl="1"/>
            <a:r>
              <a:rPr lang="en-US" altLang="zh-CN" dirty="0"/>
              <a:t>Video record – long lasting</a:t>
            </a:r>
          </a:p>
          <a:p>
            <a:pPr lvl="2"/>
            <a:r>
              <a:rPr lang="en-US" altLang="zh-CN"/>
              <a:t>New members</a:t>
            </a:r>
            <a:endParaRPr lang="en-US" altLang="zh-CN" dirty="0"/>
          </a:p>
          <a:p>
            <a:pPr lvl="1"/>
            <a:r>
              <a:rPr lang="en-US" altLang="zh-CN" dirty="0"/>
              <a:t>Overseas media</a:t>
            </a:r>
          </a:p>
          <a:p>
            <a:r>
              <a:rPr lang="en-US" altLang="zh-CN" dirty="0"/>
              <a:t>Presence, Internationally </a:t>
            </a:r>
          </a:p>
          <a:p>
            <a:pPr lvl="1"/>
            <a:r>
              <a:rPr lang="en-US" altLang="zh-CN" dirty="0" err="1"/>
              <a:t>Conf</a:t>
            </a:r>
            <a:endParaRPr lang="en-US" altLang="zh-CN" dirty="0"/>
          </a:p>
          <a:p>
            <a:pPr lvl="1"/>
            <a:r>
              <a:rPr lang="en-US" altLang="zh-CN" dirty="0"/>
              <a:t>Resume</a:t>
            </a:r>
          </a:p>
          <a:p>
            <a:pPr lvl="1"/>
            <a:r>
              <a:rPr lang="en-US" altLang="zh-CN" dirty="0"/>
              <a:t>Presentations</a:t>
            </a:r>
          </a:p>
          <a:p>
            <a:r>
              <a:rPr lang="en-US" altLang="zh-CN" dirty="0"/>
              <a:t>Valuable feedbacks to speakers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8028" y="2556932"/>
            <a:ext cx="472262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Networking</a:t>
            </a:r>
          </a:p>
          <a:p>
            <a:pPr lvl="1"/>
            <a:r>
              <a:rPr lang="en-US" altLang="zh-CN" dirty="0"/>
              <a:t>Local</a:t>
            </a:r>
          </a:p>
          <a:p>
            <a:pPr lvl="1"/>
            <a:r>
              <a:rPr lang="en-US" altLang="zh-CN" dirty="0"/>
              <a:t>Foreign</a:t>
            </a:r>
          </a:p>
          <a:p>
            <a:r>
              <a:rPr lang="en-US" altLang="zh-CN" dirty="0"/>
              <a:t>Knowing other speakers</a:t>
            </a:r>
          </a:p>
          <a:p>
            <a:r>
              <a:rPr lang="en-US" altLang="zh-CN" dirty="0"/>
              <a:t>Potential employees or collaborators.</a:t>
            </a:r>
          </a:p>
          <a:p>
            <a:r>
              <a:rPr lang="en-US" altLang="zh-CN" dirty="0"/>
              <a:t>Speakers get paid</a:t>
            </a:r>
          </a:p>
          <a:p>
            <a:r>
              <a:rPr lang="en-US" altLang="zh-CN" dirty="0"/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40732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516" y="625518"/>
            <a:ext cx="2765155" cy="511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4" y="625518"/>
            <a:ext cx="2779678" cy="511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455" y="2553422"/>
            <a:ext cx="2746998" cy="2746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41800" y="1300001"/>
            <a:ext cx="3418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cap="none" spc="0" dirty="0">
                <a:ln/>
                <a:solidFill>
                  <a:schemeClr val="accent4"/>
                </a:solidFill>
                <a:effectLst/>
              </a:rPr>
              <a:t>How to start?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093" y="5565283"/>
            <a:ext cx="830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http://www.hitxy.org.au/outreach</a:t>
            </a:r>
          </a:p>
        </p:txBody>
      </p:sp>
    </p:spTree>
    <p:extLst>
      <p:ext uri="{BB962C8B-B14F-4D97-AF65-F5344CB8AC3E}">
        <p14:creationId xmlns:p14="http://schemas.microsoft.com/office/powerpoint/2010/main" val="2961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4" y="965940"/>
            <a:ext cx="7024416" cy="508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455" y="2553422"/>
            <a:ext cx="2746998" cy="27469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23684" y="5486400"/>
            <a:ext cx="1913860" cy="569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2870" y="740287"/>
            <a:ext cx="7569857" cy="151447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Hire a Pro/team at half cost 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or Free?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72769" y="2029794"/>
            <a:ext cx="6815137" cy="243371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Get job done with top reach labs/Corporate Partners</a:t>
            </a:r>
          </a:p>
          <a:p>
            <a:r>
              <a:rPr lang="en-US" altLang="zh-CN" dirty="0"/>
              <a:t>Use expensive </a:t>
            </a:r>
            <a:r>
              <a:rPr lang="en-US" altLang="zh-CN" dirty="0" err="1"/>
              <a:t>equipments</a:t>
            </a:r>
            <a:r>
              <a:rPr lang="en-US" altLang="zh-CN" dirty="0"/>
              <a:t> for free</a:t>
            </a:r>
          </a:p>
          <a:p>
            <a:r>
              <a:rPr lang="en-US" altLang="zh-CN" dirty="0"/>
              <a:t>Global presence</a:t>
            </a:r>
          </a:p>
          <a:p>
            <a:r>
              <a:rPr lang="en-US" altLang="zh-CN" dirty="0"/>
              <a:t>Marketing channel to other Countries</a:t>
            </a:r>
          </a:p>
          <a:p>
            <a:r>
              <a:rPr lang="en-US" altLang="zh-CN" b="1" dirty="0"/>
              <a:t>Get paid</a:t>
            </a:r>
            <a:endParaRPr lang="zh-CN" altLang="en-US" b="1" dirty="0"/>
          </a:p>
        </p:txBody>
      </p:sp>
      <p:pic>
        <p:nvPicPr>
          <p:cNvPr id="7" name="Picture 6" descr="&lt;strong&gt;Exclamation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060" y="4281741"/>
            <a:ext cx="2008992" cy="1572036"/>
          </a:xfrm>
          <a:prstGeom prst="rect">
            <a:avLst/>
          </a:prstGeom>
        </p:spPr>
      </p:pic>
      <p:pic>
        <p:nvPicPr>
          <p:cNvPr id="8" name="Picture 7" descr="Description &lt;strong&gt;Your&lt;/strong&gt; voice Matters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06" y="2520167"/>
            <a:ext cx="3215582" cy="16672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61073" y="4606094"/>
            <a:ext cx="3229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Wonderful</a:t>
            </a:r>
          </a:p>
        </p:txBody>
      </p:sp>
      <p:pic>
        <p:nvPicPr>
          <p:cNvPr id="10" name="Picture 9" descr="Click the &lt;strong&gt;Start&lt;/strong&gt; button to begin!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626" y="683018"/>
            <a:ext cx="2017061" cy="1512796"/>
          </a:xfrm>
          <a:prstGeom prst="rect">
            <a:avLst/>
          </a:prstGeom>
        </p:spPr>
      </p:pic>
      <p:pic>
        <p:nvPicPr>
          <p:cNvPr id="12" name="Picture 11" descr="Click the &lt;strong&gt;Start&lt;/strong&gt; button to begin!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8" y="-781777"/>
            <a:ext cx="11028170" cy="82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Outreach Program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 valuable resource for local business owners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35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Who are we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043" y="2053524"/>
            <a:ext cx="6847732" cy="4037309"/>
          </a:xfrm>
        </p:spPr>
      </p:pic>
      <p:sp>
        <p:nvSpPr>
          <p:cNvPr id="5" name="Rectangle 4"/>
          <p:cNvSpPr/>
          <p:nvPr/>
        </p:nvSpPr>
        <p:spPr>
          <a:xfrm>
            <a:off x="8235748" y="2203256"/>
            <a:ext cx="334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Non-profit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0954" y="2932330"/>
            <a:ext cx="334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Students</a:t>
            </a:r>
            <a:endParaRPr lang="en-US" altLang="zh-C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0954" y="3661404"/>
            <a:ext cx="334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to AU</a:t>
            </a:r>
            <a:endParaRPr lang="en-US" altLang="zh-C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954" y="4368934"/>
            <a:ext cx="334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locally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09" y="655542"/>
            <a:ext cx="2194045" cy="21940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85060" y="1113659"/>
            <a:ext cx="220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err="1">
                <a:ln/>
                <a:solidFill>
                  <a:schemeClr val="accent4"/>
                </a:solidFill>
                <a:effectLst/>
              </a:rPr>
              <a:t>HITxy</a:t>
            </a:r>
            <a:endParaRPr lang="en-US" altLang="zh-CN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2948" y="1148141"/>
            <a:ext cx="2185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.org.au</a:t>
            </a:r>
          </a:p>
        </p:txBody>
      </p:sp>
    </p:spTree>
    <p:extLst>
      <p:ext uri="{BB962C8B-B14F-4D97-AF65-F5344CB8AC3E}">
        <p14:creationId xmlns:p14="http://schemas.microsoft.com/office/powerpoint/2010/main" val="17447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do members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Sydney/Mel/</a:t>
            </a:r>
            <a:r>
              <a:rPr lang="en-US" altLang="zh-CN" dirty="0" err="1"/>
              <a:t>Bri</a:t>
            </a:r>
            <a:r>
              <a:rPr lang="en-US" altLang="zh-CN" dirty="0"/>
              <a:t>/Perth..</a:t>
            </a:r>
          </a:p>
          <a:p>
            <a:r>
              <a:rPr lang="en-US" altLang="zh-CN" dirty="0"/>
              <a:t>Top Uni – Research Labs</a:t>
            </a:r>
          </a:p>
          <a:p>
            <a:r>
              <a:rPr lang="en-US" altLang="zh-CN" b="1" dirty="0"/>
              <a:t>Visiting Prof/Scholar </a:t>
            </a:r>
          </a:p>
          <a:p>
            <a:r>
              <a:rPr lang="en-US" altLang="zh-CN" dirty="0"/>
              <a:t>Local Companies (graduated)</a:t>
            </a:r>
          </a:p>
          <a:p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MN</a:t>
            </a:r>
            <a:r>
              <a:rPr lang="en-US" altLang="zh-CN" b="1" dirty="0" err="1"/>
              <a:t>Corporate</a:t>
            </a:r>
            <a:r>
              <a:rPr lang="en-US" altLang="zh-CN" dirty="0"/>
              <a:t> (graduated)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6932"/>
            <a:ext cx="4649492" cy="30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 members want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Local experience</a:t>
            </a:r>
          </a:p>
          <a:p>
            <a:r>
              <a:rPr lang="en-US" altLang="zh-CN" dirty="0"/>
              <a:t>Culture  blending</a:t>
            </a:r>
          </a:p>
          <a:p>
            <a:r>
              <a:rPr lang="en-US" altLang="zh-CN" dirty="0"/>
              <a:t>Challenge </a:t>
            </a:r>
          </a:p>
          <a:p>
            <a:r>
              <a:rPr lang="en-US" altLang="zh-CN" dirty="0"/>
              <a:t>Problem solving</a:t>
            </a:r>
          </a:p>
          <a:p>
            <a:r>
              <a:rPr lang="en-US" altLang="zh-CN" dirty="0"/>
              <a:t>Business/Social Insights</a:t>
            </a:r>
          </a:p>
          <a:p>
            <a:r>
              <a:rPr lang="en-US" altLang="zh-CN" dirty="0"/>
              <a:t>Internationalization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6932"/>
            <a:ext cx="4649492" cy="3099662"/>
          </a:xfrm>
          <a:prstGeom prst="rect">
            <a:avLst/>
          </a:prstGeom>
        </p:spPr>
      </p:pic>
      <p:sp>
        <p:nvSpPr>
          <p:cNvPr id="6" name="Explosion: 14 Points 5"/>
          <p:cNvSpPr/>
          <p:nvPr/>
        </p:nvSpPr>
        <p:spPr>
          <a:xfrm rot="2251175">
            <a:off x="8821710" y="516691"/>
            <a:ext cx="3481917" cy="1875295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 rot="1452340">
            <a:off x="9449627" y="992674"/>
            <a:ext cx="200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Share!</a:t>
            </a:r>
          </a:p>
        </p:txBody>
      </p:sp>
    </p:spTree>
    <p:extLst>
      <p:ext uri="{BB962C8B-B14F-4D97-AF65-F5344CB8AC3E}">
        <p14:creationId xmlns:p14="http://schemas.microsoft.com/office/powerpoint/2010/main" val="9200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6" grpId="1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Concrete Example</a:t>
            </a:r>
            <a:endParaRPr lang="zh-CN" altLang="en-US" dirty="0"/>
          </a:p>
        </p:txBody>
      </p:sp>
      <p:pic>
        <p:nvPicPr>
          <p:cNvPr id="4" name="Picture 3" descr="&lt;strong&gt;cartoon&lt;/strong&gt;-solar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7" y="2513201"/>
            <a:ext cx="1788040" cy="2076434"/>
          </a:xfrm>
          <a:prstGeom prst="rect">
            <a:avLst/>
          </a:prstGeom>
        </p:spPr>
      </p:pic>
      <p:pic>
        <p:nvPicPr>
          <p:cNvPr id="6" name="Picture 5" descr="If You're So Smart, Why Aren't You &lt;strong&gt;Happy&lt;/strong&gt;? | Texas Enterpri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925" y="2733986"/>
            <a:ext cx="2596708" cy="1947531"/>
          </a:xfrm>
          <a:prstGeom prst="rect">
            <a:avLst/>
          </a:prstGeom>
        </p:spPr>
      </p:pic>
      <p:pic>
        <p:nvPicPr>
          <p:cNvPr id="7" name="Picture 6" descr="_An &lt;strong&gt;inverter&lt;/strong&gt; is a &lt;strong&gt;circuit&lt;/strong&gt; that converts dc voltage to ac voltage, The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027" y="3159828"/>
            <a:ext cx="5973134" cy="3024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8874" y="5592726"/>
            <a:ext cx="1807535" cy="531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392" y="1266125"/>
            <a:ext cx="4991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Happy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2392" y="2189455"/>
            <a:ext cx="553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Happy Customers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6239" y="3289609"/>
            <a:ext cx="497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Proud Individuals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558" y="4212939"/>
            <a:ext cx="746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Engineering improvements</a:t>
            </a:r>
          </a:p>
        </p:txBody>
      </p:sp>
      <p:pic>
        <p:nvPicPr>
          <p:cNvPr id="8" name="Picture 7" descr="Australasia: HAVE A LOOK TO OUR GLOGSTER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800" y="101792"/>
            <a:ext cx="3256288" cy="2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Outreach in action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788" y="2780223"/>
            <a:ext cx="32512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008" y="2780223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38" y="7987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9" y="118163"/>
            <a:ext cx="5512414" cy="3100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645" y="2168606"/>
            <a:ext cx="5662414" cy="3185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225" y="3472473"/>
            <a:ext cx="5779817" cy="325114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3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232323"/>
      </a:dk1>
      <a:lt1>
        <a:sysClr val="window" lastClr="FCFCFC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208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方正舒体</vt:lpstr>
      <vt:lpstr>Arial</vt:lpstr>
      <vt:lpstr>Garamond</vt:lpstr>
      <vt:lpstr>Organic</vt:lpstr>
      <vt:lpstr>Hire a Pro/team at half cost  or Free?</vt:lpstr>
      <vt:lpstr>Outreach Program</vt:lpstr>
      <vt:lpstr>Who are we</vt:lpstr>
      <vt:lpstr>Where do members work</vt:lpstr>
      <vt:lpstr>What do members want</vt:lpstr>
      <vt:lpstr>Concrete Example</vt:lpstr>
      <vt:lpstr>PowerPoint Presentation</vt:lpstr>
      <vt:lpstr>Outreach in action</vt:lpstr>
      <vt:lpstr>PowerPoint Presentation</vt:lpstr>
      <vt:lpstr>Highlights</vt:lpstr>
      <vt:lpstr>PowerPoint Presentation</vt:lpstr>
      <vt:lpstr>PowerPoint Presentation</vt:lpstr>
      <vt:lpstr>Hire a Pro/team at half cost  or Free?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Program</dc:title>
  <dc:creator>sp</dc:creator>
  <cp:lastModifiedBy>sp</cp:lastModifiedBy>
  <cp:revision>102</cp:revision>
  <dcterms:created xsi:type="dcterms:W3CDTF">2017-02-08T12:14:16Z</dcterms:created>
  <dcterms:modified xsi:type="dcterms:W3CDTF">2017-02-08T16:45:40Z</dcterms:modified>
</cp:coreProperties>
</file>